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257" r:id="rId6"/>
    <p:sldId id="258" r:id="rId7"/>
    <p:sldId id="259" r:id="rId8"/>
    <p:sldId id="261" r:id="rId9"/>
    <p:sldId id="263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799FB-155C-4B7D-8375-2AAC2FA4A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855F26-BA53-48B9-B936-E90455902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693145-96F6-4A0B-BAB1-DF486145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BC7A99-806D-41A3-B704-B0E7F822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B13B18-DBE2-47E5-BDA1-70128842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03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A4894-2BFD-4B9E-B5C5-A319CF75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C54236-01BC-4626-A784-B229DF2E6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83EF22-F04C-4927-BE95-9A7ED84D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71E638-8AA7-4436-910C-4995F3E86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3928C0-20E2-47FE-9B8A-0EABD210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EB3D8C-C0DB-4A21-82F6-8C3BC9EEB6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271FD9-EFE1-4F50-B7C8-F0602F190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2832AD-F68D-4876-B375-CB9386E97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F94623-603B-4DC0-8B0C-DC921027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942BF9-52F7-4320-B1A3-57BE7B1C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03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59C22-28C7-4E35-BCCF-F2841AF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ADAFF6-7411-4C42-86DB-3AD328D78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E7F11D-41A0-4868-8271-6C03A697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FBBCCC-30B5-4C05-8DE0-B074929F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8B2CDD-D22C-4008-9D35-5A04E2B31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1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221F-9CD4-4837-8596-35FC11914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39BCD4-1AE1-4274-8C2D-ADC828AB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A1CC42-585D-4A89-8F6E-FBFC7E85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439134-FF6E-4B4C-8C0B-C055E88E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FE1F29-EA0A-469A-BDC9-685FF384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C9691-A3E5-47A3-AEFF-F9E32446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DFB4B3-E42A-4AB8-8766-6266F0855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BE571F-7917-4AB4-9EF3-B0BCFD8F7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216E77-288E-4268-9895-DFA95CC5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00C1B3-CD02-47B9-9A5D-1264442BF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CD533C-2864-4FE9-9CF0-703C9D453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69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F9810-1FA8-4A6C-896D-72FBA138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452E10-FC6E-4294-BB29-EEC8E0771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B65305-0D20-4DCE-9328-BECAF1C72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5FF7BE-14C3-479A-885A-E0F07B1A6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FEC1C87-52BB-4100-9C4B-D283B9789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DA27B02-22BB-4FA5-AAAF-0F248920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E2EAFCC-973F-4685-A3ED-4407D92D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FEECE5C-83C0-4485-B3C1-66F304B7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37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18122-17E5-4E43-96B0-BDBF4AF68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6823632-898C-4D70-8BAA-06CBE141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1690A2-68FB-420F-B2E2-A027AB45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7CEE54-1A8E-49C5-94C7-579ABBAB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43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136BF4D-75C2-4AF2-93AE-CB62FDC7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128F297-E242-45A0-8E1B-18E03C34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6D36B2-B474-4F19-B071-360EEE54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21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51902-E92E-41E9-BA4D-58243DB6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E4AE21-BB42-4360-A70D-71E3F6E04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FAD156-A212-4730-8400-B323CC532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4EC525-4674-4FE6-9133-2076B6D9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BF1CC4-AE68-43CE-8D40-9F80F7AB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6E02EF-82ED-4267-BED9-42BC5E57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39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B3B6B-AC94-49AE-B403-855057C64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83E31E-CC3F-4569-931E-0E79E337B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083D1C-F00F-42D5-92F6-381EDA42D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DF9D2D-0778-435F-AC5A-0A78F990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D92B27-E771-4522-A061-395CC4A4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9FBC69-2E4B-4A0E-A456-F3468211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62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2116F25-31A5-4C16-BCF0-64AFFB377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F6863F-3F68-416E-86E2-20EBF3C53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D8E4AE-19AB-4AF5-BEEC-E145698EB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13E3-11F9-47D7-B6CC-0D21B574517A}" type="datetimeFigureOut">
              <a:rPr lang="pt-BR" smtClean="0"/>
              <a:t>07/05/2022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83192C-915B-44AD-B16F-268792DBA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C91695-2B7C-486A-A653-BD621FEFF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6EC7-45D7-4267-AEEE-406F6A47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21" y="-131474"/>
            <a:ext cx="11097491" cy="914255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002060"/>
                </a:solidFill>
              </a:rPr>
              <a:t>PREÂMBULOS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82" y="1662545"/>
            <a:ext cx="10933547" cy="519545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6FDC06-8207-456A-BEDA-20C37AA0B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7371" y="-16611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 de Texto 1">
            <a:extLst>
              <a:ext uri="{FF2B5EF4-FFF2-40B4-BE49-F238E27FC236}">
                <a16:creationId xmlns:a16="http://schemas.microsoft.com/office/drawing/2014/main" id="{426DF914-4C9A-42A4-A860-3DB40B0E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05" y="782781"/>
            <a:ext cx="6000096" cy="607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sou um professor. Posso não ser muito sistemática na apresentação;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sou especialista no tema. Tenho experiência no acompanhamento de pessoas;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pt-BR" altLang="pt-B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Faço aqui uma necessária diferenciação: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pt-BR" altLang="pt-B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 temática LGBTQIA+ na vida pastoral;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pt-BR" altLang="pt-B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 acompanhamento diante da DIVERSIDADE SEXUAL.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pt-BR" altLang="pt-B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Nosso foco principal será o do DISCERNIMENTO VOCACIONAL; 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Quem me ajuda na abordagem que faço: 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 Correa, Domingues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Morano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Tymoth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Radicllif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Franco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Imoda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Benjamin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Buelta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(poema)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aixa de Texto 2">
            <a:extLst>
              <a:ext uri="{FF2B5EF4-FFF2-40B4-BE49-F238E27FC236}">
                <a16:creationId xmlns:a16="http://schemas.microsoft.com/office/drawing/2014/main" id="{6EE9BBB5-0A92-451B-B2B8-74C124609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302" y="1691588"/>
            <a:ext cx="5540816" cy="14382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HORIZONTE, PRINCÍPIOS, BASE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Diante de quem estamos</a:t>
            </a:r>
            <a:endParaRPr kumimoji="0" lang="pt-BR" altLang="pt-B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mistério do amor</a:t>
            </a:r>
            <a:endParaRPr kumimoji="0" lang="pt-BR" altLang="pt-B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Discernimento como proposta</a:t>
            </a:r>
            <a:endParaRPr kumimoji="0" lang="pt-BR" altLang="pt-B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D4A1E435-EC8B-4B70-B045-3A0401FE8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302" y="3111861"/>
            <a:ext cx="5540816" cy="2637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OS PASSOS DO CAMINHO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Palavra que ilumina o tema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mistério da vocação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ideia sobre o acompanhamento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Riscos no tratar o tema do acompanhamento de vocações de pessoas com orientação homoafetiva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Alguns critérios de discernimento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B802B67-C14A-4056-A829-54E3917B2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07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26474"/>
            <a:ext cx="12191999" cy="106680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ALGUNS CRITÉRIOS PARA AJUDAR NO DISCERNIMENTO</a:t>
            </a:r>
            <a:br>
              <a:rPr lang="pt-B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1496291"/>
            <a:ext cx="10183092" cy="572192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percepção, no vocacionado/a, do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elementos da vocação, ou seja: “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verdadeiras motivações, estão presentes nessa pessoa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?”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capacidade de tal pessoa, de viver aquilo que a Igreja pede para a ordenação ou para a VRC (o celibato e a castidade).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percepção, por parte da pessoa, de sua identidade e daquilo que está no centro/núcleo dessa mesma identidade.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pautas que essa pessoa traz para a VRC ou o seminário; aqui vale a diferença que faz Segundo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Galilea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entre profetismo e militância.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2716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254" y="0"/>
            <a:ext cx="11097491" cy="99027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SIMBOLOS NOS LLAMAN - </a:t>
            </a:r>
            <a:r>
              <a:rPr lang="es-ES" sz="3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Benjamin</a:t>
            </a:r>
            <a:r>
              <a:rPr lang="es-ES" sz="3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González </a:t>
            </a:r>
            <a:r>
              <a:rPr lang="es-ES" sz="3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Buelta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328" y="1454727"/>
            <a:ext cx="6733308" cy="522316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5A28DF8-53A9-4A7B-B89B-0D7918C56DCF}"/>
              </a:ext>
            </a:extLst>
          </p:cNvPr>
          <p:cNvSpPr txBox="1"/>
          <p:nvPr/>
        </p:nvSpPr>
        <p:spPr>
          <a:xfrm>
            <a:off x="319316" y="1085844"/>
            <a:ext cx="4771900" cy="5954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símbolos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mais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nobres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Reino, pobre, justiça, liberdade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às vezes nos chamam,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feridas profundas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põem a caminho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espelhos enganosos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devolvem a nós mesmos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perdemos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confusos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nosso próprio labirinto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buscas tortuosas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tentar preencher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nossos vazios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pessoais,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enquanto nomeamos absolutos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3955C65-D8B5-46B4-A032-E58BC2B48F81}"/>
              </a:ext>
            </a:extLst>
          </p:cNvPr>
          <p:cNvSpPr txBox="1"/>
          <p:nvPr/>
        </p:nvSpPr>
        <p:spPr>
          <a:xfrm>
            <a:off x="6586519" y="1097631"/>
            <a:ext cx="5058226" cy="5954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símbolos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nobres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Reino, pobre, justiça, liberdade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às vezes </a:t>
            </a:r>
            <a:r>
              <a:rPr lang="pt-BR" sz="2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ncendeiam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nossa fantasia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entorpecida e rotineira,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põem a caminho o corpo e o espírito,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unificam 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o fogo ardendo,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risco,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 se dissolvem as correntes.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atração de eternidade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faz avançar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atravessando de absoluto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instante e a tarefa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9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254" y="291090"/>
            <a:ext cx="11097491" cy="914255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0000"/>
                </a:solidFill>
              </a:rPr>
              <a:t>HORIZONTES PARA ABORDAGEM DESSA TEMÁTICA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82" y="1662545"/>
            <a:ext cx="10933547" cy="5195455"/>
          </a:xfrm>
        </p:spPr>
        <p:txBody>
          <a:bodyPr/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primado da pessoa humana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amor de Deus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acompanhamento como processo de Discernimento:</a:t>
            </a:r>
          </a:p>
          <a:p>
            <a:endParaRPr lang="pt-BR" dirty="0"/>
          </a:p>
        </p:txBody>
      </p:sp>
      <p:sp>
        <p:nvSpPr>
          <p:cNvPr id="4" name="Caixa de Texto 1">
            <a:extLst>
              <a:ext uri="{FF2B5EF4-FFF2-40B4-BE49-F238E27FC236}">
                <a16:creationId xmlns:a16="http://schemas.microsoft.com/office/drawing/2014/main" id="{CCE54EB4-7DF4-4F6C-8131-7D2FBCFA5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732" y="4160693"/>
            <a:ext cx="8286750" cy="269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3600" dirty="0">
              <a:solidFill>
                <a:srgbClr val="4472C4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6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Luta Humana   &amp;   Luta Teológica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aixa de Texto 2">
            <a:extLst>
              <a:ext uri="{FF2B5EF4-FFF2-40B4-BE49-F238E27FC236}">
                <a16:creationId xmlns:a16="http://schemas.microsoft.com/office/drawing/2014/main" id="{DD83DF07-4FBD-4A51-A902-07C7A0E78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816" y="4391963"/>
            <a:ext cx="2079832" cy="117000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Medos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Fugas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2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Expectativas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4ED9A729-BE68-4A82-B0E2-E10DBFACD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132" y="4391963"/>
            <a:ext cx="2800350" cy="10218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 de Jesus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Reino de Deus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Valores da vida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6FDC06-8207-456A-BEDA-20C37AA0B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7371" y="-16611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57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254" y="291090"/>
            <a:ext cx="11097491" cy="914255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ILUMINADOS PELA PALAVRA DE DEUS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328" y="1454727"/>
            <a:ext cx="9227786" cy="522316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encontro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lugar de revelação: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outro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chão sagrado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3,5)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Parábola do Pai Misericordioso: o texto começa com 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provocação de Jesus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que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andava e comia com os pecadores e pecadoras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(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15,1ss)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mesmo texto, no diálogo do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 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filho mais velho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 último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 devolvido a si mesmo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Isso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acompanhamento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17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420" y="0"/>
            <a:ext cx="11755580" cy="914255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BREVE APROXIMAÇÃO AO TEMA DA VOCAÇÃO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419" y="914255"/>
            <a:ext cx="10536381" cy="576363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MISTÉRIO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 Senhor chama quem Ele quer (Mc 3...)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DOM: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todo chamado é um Dom de Deus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vocação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é um privilégio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não é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direito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Ela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nasce do meio do povo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Deus e para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servir o povo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Deus.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AJUDAS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acompanhamento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espiritual e psicológico;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comunidade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religiosa e aquela de fé;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oração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pobres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boas amizades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486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254" y="277235"/>
            <a:ext cx="11097491" cy="914255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AFETIVIDADE E A SEXUALIDADE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327" y="1454727"/>
            <a:ext cx="6137563" cy="522316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Força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 de conhecê-la bem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Conhecer as possibilidades e os Limites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990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1" y="540472"/>
            <a:ext cx="11097491" cy="914255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ACOMPANHAMENTO </a:t>
            </a:r>
            <a:br>
              <a:rPr lang="pt-BR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A DIVERSIDADE SEXUAL </a:t>
            </a:r>
            <a:endParaRPr lang="pt-BR" sz="44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328" y="1454727"/>
            <a:ext cx="6525490" cy="522316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caminho arriscado: a dicotomia 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PODE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PODE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Discernir as condições da pessoa (aqui, independe da orientação – Domingues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Morano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fala de nível de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conflitividade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Discernir o tempo (a realidade cultural e os desafios que esta impõe à Formação)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349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6680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ACOMPANHAMENTO E A DIVERSIDADE SEXUAL</a:t>
            </a:r>
            <a:b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Algumas questões: </a:t>
            </a:r>
            <a:endParaRPr lang="pt-BR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81" y="1066801"/>
            <a:ext cx="10640291" cy="522316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HOMOAFETIVIDADE: um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assunto que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 não se fala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 ele,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 se fala em pequenos círculos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"em voz baixa“;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Logo: 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é negado torna-se, de forma maléfica, um assunto ONIPRESENTE;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existência de sujeitos com uma orientação homoafetiva, tanto na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masculina e feminina, quanto no ministério sacerdotal, é um fato;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parte de formadores/as -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riscos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: que os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medos, os desejos, as inibições e as repressões sejam o que inevitavelmente falem mais alto no trato com pessoas com essa orientação, ou no discurso sobre sexualidade em geral;</a:t>
            </a: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343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8EBB-2840-442E-B0FE-C87DE252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6680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ACOMPANHAMENTO E A DIVERSIDADE SEXUAL</a:t>
            </a:r>
            <a:b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Algumas questões: </a:t>
            </a:r>
            <a:endParaRPr lang="pt-BR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0FC09-357B-468F-BA62-A111F5FE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81" y="1066801"/>
            <a:ext cx="11804074" cy="5624944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QUESTÃO PRINCIPAL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 ser: essa pessoa com orientação homoafetiva (o que deve ser posto, também, para pessoas com orientação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heteroafetiva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 a capacidade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viver uma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vida celibatária coerente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Sair do seguinte estereótipo - </a:t>
            </a:r>
            <a:r>
              <a:rPr lang="pt-B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bastante difundido e que pode muito facilmente entrar em jogo -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quele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afirma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os homossexuais dificilmente podem viver sem praticar a sua tendência erótica.</a:t>
            </a: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Carlos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Domingues </a:t>
            </a:r>
            <a:r>
              <a:rPr lang="pt-B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Morano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está, não tanto na condição ou orientação, mas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NÍVEL DE CONFLITIVIDADE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deste assunto, internamente no sujeito.</a:t>
            </a:r>
          </a:p>
          <a:p>
            <a:pPr algn="l"/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constatação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seu parecer, </a:t>
            </a:r>
            <a:r>
              <a:rPr lang="pt-B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dadas as circunstâncias habituais em que a consciência homossexual ainda se desenvolve, parece necessário supor que o grau de conflito que os sujeitos homossexuais podem apresentar é provavelmente maior do que o dos heterossexuais. </a:t>
            </a:r>
            <a:endParaRPr lang="pt-BR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77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935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PREÂMBULOS</vt:lpstr>
      <vt:lpstr>  LOS SIMBOLOS NOS LLAMAN - Benjamin González Buelta</vt:lpstr>
      <vt:lpstr>HORIZONTES PARA ABORDAGEM DESSA TEMÁTICA</vt:lpstr>
      <vt:lpstr>ILUMINADOS PELA PALAVRA DE DEUS</vt:lpstr>
      <vt:lpstr>UMA BREVE APROXIMAÇÃO AO TEMA DA VOCAÇÃO</vt:lpstr>
      <vt:lpstr>A AFETIVIDADE E A SEXUALIDADE</vt:lpstr>
      <vt:lpstr> O ACOMPANHAMENTO  E A DIVERSIDADE SEXUAL </vt:lpstr>
      <vt:lpstr> O ACOMPANHAMENTO E A DIVERSIDADE SEXUAL Algumas questões: </vt:lpstr>
      <vt:lpstr> O ACOMPANHAMENTO E A DIVERSIDADE SEXUAL Algumas questões: </vt:lpstr>
      <vt:lpstr> ALGUNS CRITÉRIOS PARA AJUDAR NO DISCERNIMENTO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ILUMINADOS PELA PALAVRA DE DEUS</dc:title>
  <dc:creator>jairbcsj@yahoo.com.br</dc:creator>
  <cp:lastModifiedBy>jairbcsj@yahoo.com.br</cp:lastModifiedBy>
  <cp:revision>19</cp:revision>
  <dcterms:created xsi:type="dcterms:W3CDTF">2022-03-28T18:26:17Z</dcterms:created>
  <dcterms:modified xsi:type="dcterms:W3CDTF">2022-05-07T13:37:12Z</dcterms:modified>
</cp:coreProperties>
</file>